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8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18288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NĂM (16/4/2020)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2800" y="3200400"/>
            <a:ext cx="26682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BÀI THƠ “CÂY THỊ”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1447800" y="533400"/>
            <a:ext cx="6432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TRƯỜNG MẦM NON VƯỜN HỒNG QUẬN 8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2667000" y="1066800"/>
            <a:ext cx="38845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NHÓM NAI BI (25 – 36 THÁNG)</a:t>
            </a:r>
            <a:endParaRPr lang="en-US" sz="2000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76600" y="1219200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Kế hoạch tuần 2 tháng 12 lớp Thỏ Ngọ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Kế hoạch tuần 2 tháng 12 lớp Thỏ Ngọ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43600" y="1066800"/>
            <a:ext cx="2743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 Các câu hỏi dành cho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+ Các con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 gì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  <p:pic>
        <p:nvPicPr>
          <p:cNvPr id="4" name="Picture 2" descr="C:\Users\HP\Downloads\8c68e8b59a00615e38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28599"/>
            <a:ext cx="5410200" cy="4600575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3429000" y="4953000"/>
            <a:ext cx="2467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clip trẻ </a:t>
            </a:r>
            <a:r>
              <a:rPr lang="en-US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đọc</a:t>
            </a: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thơ</a:t>
            </a: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86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36</cp:revision>
  <dcterms:created xsi:type="dcterms:W3CDTF">2020-04-11T02:34:12Z</dcterms:created>
  <dcterms:modified xsi:type="dcterms:W3CDTF">2020-04-15T08:10:29Z</dcterms:modified>
</cp:coreProperties>
</file>